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973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3727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4313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907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1263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714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69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401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3999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0867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670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678044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AEM – Adobe Experience Manager</a:t>
            </a:r>
            <a:endParaRPr lang="en-IN" dirty="0"/>
          </a:p>
        </p:txBody>
      </p:sp>
    </p:spTree>
    <p:extLst>
      <p:ext uri="{BB962C8B-B14F-4D97-AF65-F5344CB8AC3E}">
        <p14:creationId xmlns:p14="http://schemas.microsoft.com/office/powerpoint/2010/main" val="733939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830" y="218627"/>
            <a:ext cx="12069170" cy="6420746"/>
          </a:xfrm>
          <a:prstGeom prst="rect">
            <a:avLst/>
          </a:prstGeom>
        </p:spPr>
      </p:pic>
    </p:spTree>
    <p:extLst>
      <p:ext uri="{BB962C8B-B14F-4D97-AF65-F5344CB8AC3E}">
        <p14:creationId xmlns:p14="http://schemas.microsoft.com/office/powerpoint/2010/main" val="126751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773" y="142416"/>
            <a:ext cx="11668836" cy="6573167"/>
          </a:xfrm>
          <a:prstGeom prst="rect">
            <a:avLst/>
          </a:prstGeom>
        </p:spPr>
      </p:pic>
    </p:spTree>
    <p:extLst>
      <p:ext uri="{BB962C8B-B14F-4D97-AF65-F5344CB8AC3E}">
        <p14:creationId xmlns:p14="http://schemas.microsoft.com/office/powerpoint/2010/main" val="3646264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35" y="61442"/>
            <a:ext cx="11914496" cy="6735115"/>
          </a:xfrm>
          <a:prstGeom prst="rect">
            <a:avLst/>
          </a:prstGeom>
        </p:spPr>
      </p:pic>
    </p:spTree>
    <p:extLst>
      <p:ext uri="{BB962C8B-B14F-4D97-AF65-F5344CB8AC3E}">
        <p14:creationId xmlns:p14="http://schemas.microsoft.com/office/powerpoint/2010/main" val="3909638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5659" y="99548"/>
            <a:ext cx="11946341" cy="6658904"/>
          </a:xfrm>
          <a:prstGeom prst="rect">
            <a:avLst/>
          </a:prstGeom>
        </p:spPr>
      </p:pic>
    </p:spTree>
    <p:extLst>
      <p:ext uri="{BB962C8B-B14F-4D97-AF65-F5344CB8AC3E}">
        <p14:creationId xmlns:p14="http://schemas.microsoft.com/office/powerpoint/2010/main" val="3431227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6679"/>
            <a:ext cx="12310282" cy="6744641"/>
          </a:xfrm>
          <a:prstGeom prst="rect">
            <a:avLst/>
          </a:prstGeom>
        </p:spPr>
      </p:pic>
    </p:spTree>
    <p:extLst>
      <p:ext uri="{BB962C8B-B14F-4D97-AF65-F5344CB8AC3E}">
        <p14:creationId xmlns:p14="http://schemas.microsoft.com/office/powerpoint/2010/main" val="3328033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8364" y="99548"/>
            <a:ext cx="11973636" cy="6658904"/>
          </a:xfrm>
          <a:prstGeom prst="rect">
            <a:avLst/>
          </a:prstGeom>
        </p:spPr>
      </p:pic>
    </p:spTree>
    <p:extLst>
      <p:ext uri="{BB962C8B-B14F-4D97-AF65-F5344CB8AC3E}">
        <p14:creationId xmlns:p14="http://schemas.microsoft.com/office/powerpoint/2010/main" val="139240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73" y="23337"/>
            <a:ext cx="12028228" cy="6811326"/>
          </a:xfrm>
          <a:prstGeom prst="rect">
            <a:avLst/>
          </a:prstGeom>
        </p:spPr>
      </p:pic>
    </p:spTree>
    <p:extLst>
      <p:ext uri="{BB962C8B-B14F-4D97-AF65-F5344CB8AC3E}">
        <p14:creationId xmlns:p14="http://schemas.microsoft.com/office/powerpoint/2010/main" val="170961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34" y="13811"/>
            <a:ext cx="11969087" cy="6830378"/>
          </a:xfrm>
          <a:prstGeom prst="rect">
            <a:avLst/>
          </a:prstGeom>
        </p:spPr>
      </p:pic>
    </p:spTree>
    <p:extLst>
      <p:ext uri="{BB962C8B-B14F-4D97-AF65-F5344CB8AC3E}">
        <p14:creationId xmlns:p14="http://schemas.microsoft.com/office/powerpoint/2010/main" val="410409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3899" y="218627"/>
            <a:ext cx="11354937" cy="6420746"/>
          </a:xfrm>
          <a:prstGeom prst="rect">
            <a:avLst/>
          </a:prstGeom>
        </p:spPr>
      </p:pic>
    </p:spTree>
    <p:extLst>
      <p:ext uri="{BB962C8B-B14F-4D97-AF65-F5344CB8AC3E}">
        <p14:creationId xmlns:p14="http://schemas.microsoft.com/office/powerpoint/2010/main" val="216889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1445" y="66205"/>
            <a:ext cx="11109277" cy="6725589"/>
          </a:xfrm>
          <a:prstGeom prst="rect">
            <a:avLst/>
          </a:prstGeom>
        </p:spPr>
      </p:pic>
    </p:spTree>
    <p:extLst>
      <p:ext uri="{BB962C8B-B14F-4D97-AF65-F5344CB8AC3E}">
        <p14:creationId xmlns:p14="http://schemas.microsoft.com/office/powerpoint/2010/main" val="2493641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63" y="0"/>
            <a:ext cx="10515600" cy="1325563"/>
          </a:xfrm>
        </p:spPr>
        <p:txBody>
          <a:bodyPr/>
          <a:lstStyle/>
          <a:p>
            <a:r>
              <a:rPr lang="en-IN" dirty="0" smtClean="0"/>
              <a:t>What is AEM</a:t>
            </a:r>
            <a:endParaRPr lang="en-IN" dirty="0"/>
          </a:p>
        </p:txBody>
      </p:sp>
      <p:sp>
        <p:nvSpPr>
          <p:cNvPr id="3" name="Content Placeholder 2"/>
          <p:cNvSpPr>
            <a:spLocks noGrp="1"/>
          </p:cNvSpPr>
          <p:nvPr>
            <p:ph idx="1"/>
          </p:nvPr>
        </p:nvSpPr>
        <p:spPr>
          <a:xfrm>
            <a:off x="136478" y="1323833"/>
            <a:ext cx="11764370" cy="5390866"/>
          </a:xfrm>
        </p:spPr>
        <p:txBody>
          <a:bodyPr>
            <a:noAutofit/>
          </a:bodyPr>
          <a:lstStyle/>
          <a:p>
            <a:pPr marL="0" indent="0">
              <a:buNone/>
            </a:pPr>
            <a:r>
              <a:rPr lang="en-US" sz="1600" dirty="0"/>
              <a:t>AEM stands for Adobe Experience Manager. It is a comprehensive content management solution for building websites, mobile apps, and forms. AEM is part of the Adobe Experience Cloud, which provides tools for managing and optimizing the customer experience across different digital channels</a:t>
            </a:r>
            <a:r>
              <a:rPr lang="en-US" sz="1600" dirty="0" smtClean="0"/>
              <a:t>.</a:t>
            </a:r>
            <a:endParaRPr lang="en-US" sz="1600" dirty="0"/>
          </a:p>
          <a:p>
            <a:pPr marL="0" indent="0">
              <a:buNone/>
            </a:pPr>
            <a:r>
              <a:rPr lang="en-US" sz="1600" b="1" u="sng" dirty="0" smtClean="0"/>
              <a:t>Key Features of Adobe Experience Manager:</a:t>
            </a:r>
          </a:p>
          <a:p>
            <a:pPr marL="0" indent="0">
              <a:buNone/>
            </a:pPr>
            <a:r>
              <a:rPr lang="en-US" sz="1600" dirty="0" smtClean="0"/>
              <a:t>Content Management: Manage website content and digital assets, delivering them to different channels.</a:t>
            </a:r>
          </a:p>
          <a:p>
            <a:pPr marL="0" indent="0">
              <a:buNone/>
            </a:pPr>
            <a:r>
              <a:rPr lang="en-US" sz="1600" dirty="0" smtClean="0"/>
              <a:t>Assets: Manage and deliver images, videos, and other digital assets.</a:t>
            </a:r>
          </a:p>
          <a:p>
            <a:pPr marL="0" indent="0">
              <a:buNone/>
            </a:pPr>
            <a:r>
              <a:rPr lang="en-US" sz="1600" dirty="0" smtClean="0"/>
              <a:t>Forms: Create and manage forms and documents.</a:t>
            </a:r>
          </a:p>
          <a:p>
            <a:pPr marL="0" indent="0">
              <a:buNone/>
            </a:pPr>
            <a:r>
              <a:rPr lang="en-US" sz="1600" dirty="0" smtClean="0"/>
              <a:t>Personalization: Use data and machine learning to deliver personalized experiences to different segments of your audience.</a:t>
            </a:r>
          </a:p>
          <a:p>
            <a:pPr marL="0" indent="0">
              <a:buNone/>
            </a:pPr>
            <a:r>
              <a:rPr lang="en-US" sz="1600" dirty="0" smtClean="0"/>
              <a:t>Integration: Seamlessly integrates with other Adobe products and third-party systems to provide a cohesive digital experience.</a:t>
            </a:r>
          </a:p>
          <a:p>
            <a:pPr marL="0" indent="0">
              <a:buNone/>
            </a:pPr>
            <a:r>
              <a:rPr lang="en-US" sz="1600" dirty="0" smtClean="0"/>
              <a:t>Scalability: Designed to support large-scale websites and content delivery needs, AEM can handle high traffic and large volumes of content.</a:t>
            </a:r>
          </a:p>
          <a:p>
            <a:pPr marL="0" indent="0">
              <a:buNone/>
            </a:pPr>
            <a:r>
              <a:rPr lang="en-US" sz="1600" dirty="0" smtClean="0"/>
              <a:t>Authoring Tools: Provides a user-friendly interface for content authors to create and manage content without needing technical expertise.</a:t>
            </a:r>
          </a:p>
          <a:p>
            <a:pPr marL="0" indent="0">
              <a:buNone/>
            </a:pPr>
            <a:r>
              <a:rPr lang="en-US" sz="1600" dirty="0" smtClean="0"/>
              <a:t>Multisite Management: Manage multiple websites and digital properties from a single platform, ensuring consistency and efficiency.</a:t>
            </a:r>
          </a:p>
          <a:p>
            <a:pPr marL="0" indent="0">
              <a:buNone/>
            </a:pPr>
            <a:r>
              <a:rPr lang="en-US" sz="1600" dirty="0" smtClean="0"/>
              <a:t>Digital Asset Management (DAM): Centralized repository for storing, organizing, and retrieving digital assets.</a:t>
            </a:r>
          </a:p>
          <a:p>
            <a:pPr marL="0" indent="0">
              <a:buNone/>
            </a:pPr>
            <a:r>
              <a:rPr lang="en-US" sz="1600" dirty="0" smtClean="0"/>
              <a:t>Analytics and Reporting: Built-in analytics tools to measure and analyze the performance of your content and digital experiences.</a:t>
            </a:r>
          </a:p>
          <a:p>
            <a:pPr marL="0" indent="0">
              <a:buNone/>
            </a:pPr>
            <a:r>
              <a:rPr lang="en-US" sz="1600" dirty="0" smtClean="0"/>
              <a:t>Workflows and Collaboration: Streamline content creation and approval processes with customizable workflows and collaboration tools.</a:t>
            </a:r>
            <a:endParaRPr lang="en-IN" sz="1600" dirty="0"/>
          </a:p>
        </p:txBody>
      </p:sp>
    </p:spTree>
    <p:extLst>
      <p:ext uri="{BB962C8B-B14F-4D97-AF65-F5344CB8AC3E}">
        <p14:creationId xmlns:p14="http://schemas.microsoft.com/office/powerpoint/2010/main" val="261925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8364" y="113837"/>
            <a:ext cx="11973636" cy="6630325"/>
          </a:xfrm>
          <a:prstGeom prst="rect">
            <a:avLst/>
          </a:prstGeom>
        </p:spPr>
      </p:pic>
    </p:spTree>
    <p:extLst>
      <p:ext uri="{BB962C8B-B14F-4D97-AF65-F5344CB8AC3E}">
        <p14:creationId xmlns:p14="http://schemas.microsoft.com/office/powerpoint/2010/main" val="612463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125" y="66205"/>
            <a:ext cx="11846257" cy="6725589"/>
          </a:xfrm>
          <a:prstGeom prst="rect">
            <a:avLst/>
          </a:prstGeom>
        </p:spPr>
      </p:pic>
    </p:spTree>
    <p:extLst>
      <p:ext uri="{BB962C8B-B14F-4D97-AF65-F5344CB8AC3E}">
        <p14:creationId xmlns:p14="http://schemas.microsoft.com/office/powerpoint/2010/main" val="2652720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7420" y="113837"/>
            <a:ext cx="11873553" cy="6630325"/>
          </a:xfrm>
          <a:prstGeom prst="rect">
            <a:avLst/>
          </a:prstGeom>
        </p:spPr>
      </p:pic>
    </p:spTree>
    <p:extLst>
      <p:ext uri="{BB962C8B-B14F-4D97-AF65-F5344CB8AC3E}">
        <p14:creationId xmlns:p14="http://schemas.microsoft.com/office/powerpoint/2010/main" val="1064679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899" y="99548"/>
            <a:ext cx="11878102" cy="6658904"/>
          </a:xfrm>
          <a:prstGeom prst="rect">
            <a:avLst/>
          </a:prstGeom>
        </p:spPr>
      </p:pic>
    </p:spTree>
    <p:extLst>
      <p:ext uri="{BB962C8B-B14F-4D97-AF65-F5344CB8AC3E}">
        <p14:creationId xmlns:p14="http://schemas.microsoft.com/office/powerpoint/2010/main" val="1179916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182" y="66205"/>
            <a:ext cx="12082818" cy="6725589"/>
          </a:xfrm>
          <a:prstGeom prst="rect">
            <a:avLst/>
          </a:prstGeom>
        </p:spPr>
      </p:pic>
    </p:spTree>
    <p:extLst>
      <p:ext uri="{BB962C8B-B14F-4D97-AF65-F5344CB8AC3E}">
        <p14:creationId xmlns:p14="http://schemas.microsoft.com/office/powerpoint/2010/main" val="4011191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61" y="75732"/>
            <a:ext cx="11737074" cy="6706536"/>
          </a:xfrm>
          <a:prstGeom prst="rect">
            <a:avLst/>
          </a:prstGeom>
        </p:spPr>
      </p:pic>
    </p:spTree>
    <p:extLst>
      <p:ext uri="{BB962C8B-B14F-4D97-AF65-F5344CB8AC3E}">
        <p14:creationId xmlns:p14="http://schemas.microsoft.com/office/powerpoint/2010/main" val="3210161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0251" y="113837"/>
            <a:ext cx="11891749" cy="6630325"/>
          </a:xfrm>
          <a:prstGeom prst="rect">
            <a:avLst/>
          </a:prstGeom>
        </p:spPr>
      </p:pic>
    </p:spTree>
    <p:extLst>
      <p:ext uri="{BB962C8B-B14F-4D97-AF65-F5344CB8AC3E}">
        <p14:creationId xmlns:p14="http://schemas.microsoft.com/office/powerpoint/2010/main" val="294266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125" y="80495"/>
            <a:ext cx="11750724" cy="6697010"/>
          </a:xfrm>
          <a:prstGeom prst="rect">
            <a:avLst/>
          </a:prstGeom>
        </p:spPr>
      </p:pic>
    </p:spTree>
    <p:extLst>
      <p:ext uri="{BB962C8B-B14F-4D97-AF65-F5344CB8AC3E}">
        <p14:creationId xmlns:p14="http://schemas.microsoft.com/office/powerpoint/2010/main" val="3892433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184" y="143327"/>
            <a:ext cx="11747390" cy="6578193"/>
          </a:xfrm>
          <a:prstGeom prst="rect">
            <a:avLst/>
          </a:prstGeom>
        </p:spPr>
      </p:pic>
    </p:spTree>
    <p:extLst>
      <p:ext uri="{BB962C8B-B14F-4D97-AF65-F5344CB8AC3E}">
        <p14:creationId xmlns:p14="http://schemas.microsoft.com/office/powerpoint/2010/main" val="3082073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364" y="399627"/>
            <a:ext cx="11818961" cy="6058746"/>
          </a:xfrm>
          <a:prstGeom prst="rect">
            <a:avLst/>
          </a:prstGeom>
        </p:spPr>
      </p:pic>
    </p:spTree>
    <p:extLst>
      <p:ext uri="{BB962C8B-B14F-4D97-AF65-F5344CB8AC3E}">
        <p14:creationId xmlns:p14="http://schemas.microsoft.com/office/powerpoint/2010/main" val="1200978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3800" b="2378"/>
          <a:stretch/>
        </p:blipFill>
        <p:spPr>
          <a:xfrm>
            <a:off x="423080" y="211569"/>
            <a:ext cx="11054687" cy="6161935"/>
          </a:xfrm>
          <a:prstGeom prst="rect">
            <a:avLst/>
          </a:prstGeom>
        </p:spPr>
      </p:pic>
    </p:spTree>
    <p:extLst>
      <p:ext uri="{BB962C8B-B14F-4D97-AF65-F5344CB8AC3E}">
        <p14:creationId xmlns:p14="http://schemas.microsoft.com/office/powerpoint/2010/main" val="113072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1069" y="113837"/>
            <a:ext cx="12000931" cy="6630325"/>
          </a:xfrm>
          <a:prstGeom prst="rect">
            <a:avLst/>
          </a:prstGeom>
        </p:spPr>
      </p:pic>
    </p:spTree>
    <p:extLst>
      <p:ext uri="{BB962C8B-B14F-4D97-AF65-F5344CB8AC3E}">
        <p14:creationId xmlns:p14="http://schemas.microsoft.com/office/powerpoint/2010/main" val="1086094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2955" y="594917"/>
            <a:ext cx="11559654" cy="5668166"/>
          </a:xfrm>
          <a:prstGeom prst="rect">
            <a:avLst/>
          </a:prstGeom>
        </p:spPr>
      </p:pic>
    </p:spTree>
    <p:extLst>
      <p:ext uri="{BB962C8B-B14F-4D97-AF65-F5344CB8AC3E}">
        <p14:creationId xmlns:p14="http://schemas.microsoft.com/office/powerpoint/2010/main" val="2785346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5660" y="99548"/>
            <a:ext cx="11805314" cy="6658904"/>
          </a:xfrm>
          <a:prstGeom prst="rect">
            <a:avLst/>
          </a:prstGeom>
        </p:spPr>
      </p:pic>
    </p:spTree>
    <p:extLst>
      <p:ext uri="{BB962C8B-B14F-4D97-AF65-F5344CB8AC3E}">
        <p14:creationId xmlns:p14="http://schemas.microsoft.com/office/powerpoint/2010/main" val="811389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069" y="180521"/>
            <a:ext cx="11764370" cy="6496957"/>
          </a:xfrm>
          <a:prstGeom prst="rect">
            <a:avLst/>
          </a:prstGeom>
        </p:spPr>
      </p:pic>
    </p:spTree>
    <p:extLst>
      <p:ext uri="{BB962C8B-B14F-4D97-AF65-F5344CB8AC3E}">
        <p14:creationId xmlns:p14="http://schemas.microsoft.com/office/powerpoint/2010/main" val="3209296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2138" y="104311"/>
            <a:ext cx="11696132" cy="6649378"/>
          </a:xfrm>
          <a:prstGeom prst="rect">
            <a:avLst/>
          </a:prstGeom>
        </p:spPr>
      </p:pic>
    </p:spTree>
    <p:extLst>
      <p:ext uri="{BB962C8B-B14F-4D97-AF65-F5344CB8AC3E}">
        <p14:creationId xmlns:p14="http://schemas.microsoft.com/office/powerpoint/2010/main" val="2920797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716" y="32863"/>
            <a:ext cx="11987284" cy="6792273"/>
          </a:xfrm>
          <a:prstGeom prst="rect">
            <a:avLst/>
          </a:prstGeom>
        </p:spPr>
      </p:pic>
    </p:spTree>
    <p:extLst>
      <p:ext uri="{BB962C8B-B14F-4D97-AF65-F5344CB8AC3E}">
        <p14:creationId xmlns:p14="http://schemas.microsoft.com/office/powerpoint/2010/main" val="139536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6854" y="461548"/>
            <a:ext cx="11136573" cy="5934903"/>
          </a:xfrm>
          <a:prstGeom prst="rect">
            <a:avLst/>
          </a:prstGeom>
        </p:spPr>
      </p:pic>
    </p:spTree>
    <p:extLst>
      <p:ext uri="{BB962C8B-B14F-4D97-AF65-F5344CB8AC3E}">
        <p14:creationId xmlns:p14="http://schemas.microsoft.com/office/powerpoint/2010/main" val="1554495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7672" y="66205"/>
            <a:ext cx="11491416" cy="6725589"/>
          </a:xfrm>
          <a:prstGeom prst="rect">
            <a:avLst/>
          </a:prstGeom>
        </p:spPr>
      </p:pic>
    </p:spTree>
    <p:extLst>
      <p:ext uri="{BB962C8B-B14F-4D97-AF65-F5344CB8AC3E}">
        <p14:creationId xmlns:p14="http://schemas.microsoft.com/office/powerpoint/2010/main" val="249667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376" y="170995"/>
            <a:ext cx="11136574" cy="6516009"/>
          </a:xfrm>
          <a:prstGeom prst="rect">
            <a:avLst/>
          </a:prstGeom>
        </p:spPr>
      </p:pic>
    </p:spTree>
    <p:extLst>
      <p:ext uri="{BB962C8B-B14F-4D97-AF65-F5344CB8AC3E}">
        <p14:creationId xmlns:p14="http://schemas.microsoft.com/office/powerpoint/2010/main" val="58964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3206" y="337706"/>
            <a:ext cx="11081982" cy="6182588"/>
          </a:xfrm>
          <a:prstGeom prst="rect">
            <a:avLst/>
          </a:prstGeom>
        </p:spPr>
      </p:pic>
    </p:spTree>
    <p:extLst>
      <p:ext uri="{BB962C8B-B14F-4D97-AF65-F5344CB8AC3E}">
        <p14:creationId xmlns:p14="http://schemas.microsoft.com/office/powerpoint/2010/main" val="1758056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60" y="261495"/>
            <a:ext cx="11832610" cy="6335009"/>
          </a:xfrm>
          <a:prstGeom prst="rect">
            <a:avLst/>
          </a:prstGeom>
        </p:spPr>
      </p:pic>
    </p:spTree>
    <p:extLst>
      <p:ext uri="{BB962C8B-B14F-4D97-AF65-F5344CB8AC3E}">
        <p14:creationId xmlns:p14="http://schemas.microsoft.com/office/powerpoint/2010/main" val="312446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3899" y="242443"/>
            <a:ext cx="11878102" cy="6373114"/>
          </a:xfrm>
          <a:prstGeom prst="rect">
            <a:avLst/>
          </a:prstGeom>
        </p:spPr>
      </p:pic>
    </p:spTree>
    <p:extLst>
      <p:ext uri="{BB962C8B-B14F-4D97-AF65-F5344CB8AC3E}">
        <p14:creationId xmlns:p14="http://schemas.microsoft.com/office/powerpoint/2010/main" val="3399848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TotalTime>
  <Words>255</Words>
  <Application>Microsoft Office PowerPoint</Application>
  <PresentationFormat>Widescreen</PresentationFormat>
  <Paragraphs>15</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AEM – Adobe Experience Manager</vt:lpstr>
      <vt:lpstr>What is AEM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AEM – Adobe Experience Manager</dc:title>
  <dc:creator>Sakthivel Ramachandran Vadivel</dc:creator>
  <cp:lastModifiedBy>Sakthivel Ramachandran Vadivel</cp:lastModifiedBy>
  <cp:revision>22</cp:revision>
  <dcterms:created xsi:type="dcterms:W3CDTF">2024-07-02T08:42:21Z</dcterms:created>
  <dcterms:modified xsi:type="dcterms:W3CDTF">2024-07-02T13:00:33Z</dcterms:modified>
</cp:coreProperties>
</file>